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1AF6"/>
    <a:srgbClr val="820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93" d="100"/>
          <a:sy n="93" d="100"/>
        </p:scale>
        <p:origin x="9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12B5-6C37-4C88-BEC7-BBBCC6EBCAB0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49A2-2EB7-4741-B35B-963AC2303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27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12B5-6C37-4C88-BEC7-BBBCC6EBCAB0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49A2-2EB7-4741-B35B-963AC2303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01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12B5-6C37-4C88-BEC7-BBBCC6EBCAB0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49A2-2EB7-4741-B35B-963AC2303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70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12B5-6C37-4C88-BEC7-BBBCC6EBCAB0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49A2-2EB7-4741-B35B-963AC2303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09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12B5-6C37-4C88-BEC7-BBBCC6EBCAB0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49A2-2EB7-4741-B35B-963AC2303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47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12B5-6C37-4C88-BEC7-BBBCC6EBCAB0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49A2-2EB7-4741-B35B-963AC2303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59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12B5-6C37-4C88-BEC7-BBBCC6EBCAB0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49A2-2EB7-4741-B35B-963AC2303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73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12B5-6C37-4C88-BEC7-BBBCC6EBCAB0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49A2-2EB7-4741-B35B-963AC2303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90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12B5-6C37-4C88-BEC7-BBBCC6EBCAB0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49A2-2EB7-4741-B35B-963AC2303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13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12B5-6C37-4C88-BEC7-BBBCC6EBCAB0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49A2-2EB7-4741-B35B-963AC2303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67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112B5-6C37-4C88-BEC7-BBBCC6EBCAB0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49A2-2EB7-4741-B35B-963AC2303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1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112B5-6C37-4C88-BEC7-BBBCC6EBCAB0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E49A2-2EB7-4741-B35B-963AC2303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34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574">
              <a:srgbClr val="E6F0F9"/>
            </a:gs>
            <a:gs pos="55000">
              <a:srgbClr val="BDD7EE"/>
            </a:gs>
            <a:gs pos="1000">
              <a:schemeClr val="accent1">
                <a:lumMod val="5000"/>
                <a:lumOff val="95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939" y="344525"/>
            <a:ext cx="8724122" cy="611561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b="1" dirty="0">
                <a:solidFill>
                  <a:srgbClr val="C21AF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オンライン開催注意事項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1885" y="1114641"/>
            <a:ext cx="8360229" cy="55532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セッションの活性化、それによる若手の育成を図るため、なるべく</a:t>
            </a:r>
            <a:r>
              <a:rPr lang="ja-JP" altLang="en-US" sz="18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カメラ</a:t>
            </a:r>
            <a:r>
              <a:rPr lang="en-US" altLang="ja-JP" sz="18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ON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でご参加ください。</a:t>
            </a: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発表中、発表者以外はマイクをミュートしてください。</a:t>
            </a: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Zoom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の参加者名は氏名</a:t>
            </a:r>
            <a:r>
              <a:rPr lang="en-US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_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所属（例：原子力太郎</a:t>
            </a:r>
            <a:r>
              <a:rPr lang="en-US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_AESJ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）としてください。登壇者はその前に「講演番号</a:t>
            </a:r>
            <a:r>
              <a:rPr lang="en-US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_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」、座長は「担当講演番号</a:t>
            </a:r>
            <a:r>
              <a:rPr lang="en-US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_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」を付けてください。</a:t>
            </a: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録画・録音・スクリーンショット等、著作権に触れる行為は禁止です。</a:t>
            </a: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質疑応答は座長の指示に従ってください（先着順とは限りません）。</a:t>
            </a: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各会場に複数のブレイクアウトルームを設けておりますのでご活用ください。入室するルーム番号のご相談には、</a:t>
            </a:r>
            <a:r>
              <a:rPr lang="en-US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Zoom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のプライベートチャットをご利用いただけます。</a:t>
            </a: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通信状況等に応じ、座長が臨機応変な対応（カメラ</a:t>
            </a:r>
            <a:r>
              <a:rPr lang="en-US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OFF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への変更等）をお願いすることがあります。座長の指示に従い、円滑なセッション進行にご協力をお願いします。</a:t>
            </a: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マスコミ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関係者の方は、</a:t>
            </a:r>
            <a:r>
              <a:rPr lang="ja-JP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発表内容を記事化する場合には、発表者の許可を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得てください。</a:t>
            </a:r>
            <a:r>
              <a:rPr lang="ja-JP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記事化が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でき</a:t>
            </a:r>
            <a:r>
              <a:rPr lang="ja-JP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ない場合もあ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りますのでご了承ください</a:t>
            </a:r>
            <a:r>
              <a:rPr lang="ja-JP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連絡先が分からない場合は事務局にご相談ください。</a:t>
            </a:r>
            <a:endParaRPr lang="ja-JP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登壇者は</a:t>
            </a:r>
            <a:r>
              <a:rPr lang="ja-JP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マスコミが取材をしている可能性があることを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念頭において発表してください。</a:t>
            </a:r>
            <a:endParaRPr lang="ja-JP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運営側の指示に従わない場合、座長またはホストが退出させることがあります。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368821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260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オンライン開催注意事項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オンライン開催注意事項</dc:title>
  <dc:creator/>
  <cp:lastModifiedBy>kotoh</cp:lastModifiedBy>
  <cp:revision>22</cp:revision>
  <dcterms:created xsi:type="dcterms:W3CDTF">2020-09-28T22:57:15Z</dcterms:created>
  <dcterms:modified xsi:type="dcterms:W3CDTF">2022-03-07T04:43:52Z</dcterms:modified>
</cp:coreProperties>
</file>